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65" r:id="rId3"/>
    <p:sldId id="266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363D70-EC1C-420D-9212-4B3A40F13211}" v="3" dt="2023-04-17T15:51:23.4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61"/>
    <p:restoredTop sz="94964" autoAdjust="0"/>
  </p:normalViewPr>
  <p:slideViewPr>
    <p:cSldViewPr snapToGrid="0">
      <p:cViewPr varScale="1">
        <p:scale>
          <a:sx n="112" d="100"/>
          <a:sy n="112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run Kaushik" userId="7d7982efae2bb3a0" providerId="LiveId" clId="{76363D70-EC1C-420D-9212-4B3A40F13211}"/>
    <pc:docChg chg="custSel modSld">
      <pc:chgData name="Tarun Kaushik" userId="7d7982efae2bb3a0" providerId="LiveId" clId="{76363D70-EC1C-420D-9212-4B3A40F13211}" dt="2023-04-17T15:52:12.249" v="10" actId="14100"/>
      <pc:docMkLst>
        <pc:docMk/>
      </pc:docMkLst>
      <pc:sldChg chg="addSp delSp modSp mod">
        <pc:chgData name="Tarun Kaushik" userId="7d7982efae2bb3a0" providerId="LiveId" clId="{76363D70-EC1C-420D-9212-4B3A40F13211}" dt="2023-04-17T15:52:12.249" v="10" actId="14100"/>
        <pc:sldMkLst>
          <pc:docMk/>
          <pc:sldMk cId="3604912263" sldId="266"/>
        </pc:sldMkLst>
        <pc:spChg chg="add del mod">
          <ac:chgData name="Tarun Kaushik" userId="7d7982efae2bb3a0" providerId="LiveId" clId="{76363D70-EC1C-420D-9212-4B3A40F13211}" dt="2023-04-17T15:51:23.464" v="1"/>
          <ac:spMkLst>
            <pc:docMk/>
            <pc:sldMk cId="3604912263" sldId="266"/>
            <ac:spMk id="3" creationId="{F9D70FB7-4F01-5041-8FA3-732E6AA1AC03}"/>
          </ac:spMkLst>
        </pc:spChg>
        <pc:picChg chg="add mod">
          <ac:chgData name="Tarun Kaushik" userId="7d7982efae2bb3a0" providerId="LiveId" clId="{76363D70-EC1C-420D-9212-4B3A40F13211}" dt="2023-04-17T15:52:12.249" v="10" actId="14100"/>
          <ac:picMkLst>
            <pc:docMk/>
            <pc:sldMk cId="3604912263" sldId="266"/>
            <ac:picMk id="5" creationId="{4644B1CF-4009-7485-AF5C-00DD014C6264}"/>
          </ac:picMkLst>
        </pc:picChg>
        <pc:picChg chg="del">
          <ac:chgData name="Tarun Kaushik" userId="7d7982efae2bb3a0" providerId="LiveId" clId="{76363D70-EC1C-420D-9212-4B3A40F13211}" dt="2023-04-17T15:50:46.326" v="0" actId="478"/>
          <ac:picMkLst>
            <pc:docMk/>
            <pc:sldMk cId="3604912263" sldId="266"/>
            <ac:picMk id="7" creationId="{C8808171-B0BA-7F33-C2BF-BBD574E4AF06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469EE-040B-C84C-99E4-51C42C1A0695}" type="datetimeFigureOut">
              <a:rPr lang="en-US" smtClean="0"/>
              <a:t>6/6/23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C6497-0447-B146-A644-7DD18BE29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20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6/6/23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069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6/6/23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81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6/6/23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176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6/6/23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72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6/6/23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49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6/6/23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276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6/6/23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8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6/6/23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903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6/6/23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20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6/6/23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434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6/6/23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1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6/6/23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7641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" name="Rectangle 163">
            <a:extLst>
              <a:ext uri="{FF2B5EF4-FFF2-40B4-BE49-F238E27FC236}">
                <a16:creationId xmlns:a16="http://schemas.microsoft.com/office/drawing/2014/main" id="{1D7050A3-B1DE-4865-BAE7-B35015408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50401EF1-C054-4118-87E7-1621168AD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575749-6C19-8C0F-8905-6C5294B6EB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39" y="1122363"/>
            <a:ext cx="5047488" cy="23876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GB Energy Market Price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F72D22-E29D-A7FD-42EF-829A7FD023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39" y="3602038"/>
            <a:ext cx="5047488" cy="1655762"/>
          </a:xfrm>
        </p:spPr>
        <p:txBody>
          <a:bodyPr>
            <a:normAutofit/>
          </a:bodyPr>
          <a:lstStyle/>
          <a:p>
            <a:pPr algn="l"/>
            <a:endParaRPr lang="en-US" sz="1200" b="1" dirty="0"/>
          </a:p>
        </p:txBody>
      </p:sp>
      <p:grpSp>
        <p:nvGrpSpPr>
          <p:cNvPr id="168" name="decorative circles">
            <a:extLst>
              <a:ext uri="{FF2B5EF4-FFF2-40B4-BE49-F238E27FC236}">
                <a16:creationId xmlns:a16="http://schemas.microsoft.com/office/drawing/2014/main" id="{499E7689-E646-4066-9AD0-62F46B462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8AFEBC98-1CAB-474C-8458-BEB70D8FB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3C1741FF-E9EA-44E7-90AD-0009B23D9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441A188E-5A43-4269-BD7A-89A6C8F39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1D6BB9FB-66A8-4DC7-BE6D-04F08DFF1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09D76882-E899-4E4C-8818-FDEA473A7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Steel towers, high voltage wires, stretching to the sunset">
            <a:extLst>
              <a:ext uri="{FF2B5EF4-FFF2-40B4-BE49-F238E27FC236}">
                <a16:creationId xmlns:a16="http://schemas.microsoft.com/office/drawing/2014/main" id="{4586FC64-5EC5-001C-E617-40BFF44137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82" r="11294"/>
          <a:stretch/>
        </p:blipFill>
        <p:spPr>
          <a:xfrm>
            <a:off x="6475068" y="1214970"/>
            <a:ext cx="5716932" cy="5643030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84506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2FDA1-0389-2325-894A-F87FB464E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C783AF4-06AE-0734-D86F-3F9594666A62}"/>
              </a:ext>
            </a:extLst>
          </p:cNvPr>
          <p:cNvSpPr/>
          <p:nvPr/>
        </p:nvSpPr>
        <p:spPr>
          <a:xfrm rot="2584144">
            <a:off x="9044176" y="3521986"/>
            <a:ext cx="570895" cy="15836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2FB02B6-06B0-791E-3350-A4050C4D8758}"/>
              </a:ext>
            </a:extLst>
          </p:cNvPr>
          <p:cNvSpPr/>
          <p:nvPr/>
        </p:nvSpPr>
        <p:spPr>
          <a:xfrm rot="20253468">
            <a:off x="8577299" y="4787147"/>
            <a:ext cx="570895" cy="158361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Chart, line chart">
            <a:extLst>
              <a:ext uri="{FF2B5EF4-FFF2-40B4-BE49-F238E27FC236}">
                <a16:creationId xmlns:a16="http://schemas.microsoft.com/office/drawing/2014/main" id="{76507FEE-94B3-8A12-A39C-7D16081C71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3A0447B2-6E25-055F-1094-E49AEEC57491}"/>
              </a:ext>
            </a:extLst>
          </p:cNvPr>
          <p:cNvSpPr/>
          <p:nvPr/>
        </p:nvSpPr>
        <p:spPr>
          <a:xfrm rot="2563433">
            <a:off x="9193589" y="3556164"/>
            <a:ext cx="487068" cy="19298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DED8761B-ADC1-3B96-1034-94341C54742E}"/>
              </a:ext>
            </a:extLst>
          </p:cNvPr>
          <p:cNvSpPr/>
          <p:nvPr/>
        </p:nvSpPr>
        <p:spPr>
          <a:xfrm rot="20409163">
            <a:off x="8687964" y="4719458"/>
            <a:ext cx="487068" cy="192989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01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6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B7818AA9-82F7-46F6-8A83-1A6258163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Chart, box and whisker chart">
            <a:extLst>
              <a:ext uri="{FF2B5EF4-FFF2-40B4-BE49-F238E27FC236}">
                <a16:creationId xmlns:a16="http://schemas.microsoft.com/office/drawing/2014/main" id="{4644B1CF-4009-7485-AF5C-00DD014C62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8951" cy="6856053"/>
          </a:xfrm>
        </p:spPr>
      </p:pic>
    </p:spTree>
    <p:extLst>
      <p:ext uri="{BB962C8B-B14F-4D97-AF65-F5344CB8AC3E}">
        <p14:creationId xmlns:p14="http://schemas.microsoft.com/office/powerpoint/2010/main" val="3604912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08E0D-F0C3-32A5-811A-6B0E7A87F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A451EF-3819-1580-2B5D-897935A1A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716C485-5B9D-8064-E3E2-226E92D8C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6" name="Arrow: U-Turn 15">
            <a:extLst>
              <a:ext uri="{FF2B5EF4-FFF2-40B4-BE49-F238E27FC236}">
                <a16:creationId xmlns:a16="http://schemas.microsoft.com/office/drawing/2014/main" id="{A96B6730-DCF1-6276-8905-452DEA04E27F}"/>
              </a:ext>
            </a:extLst>
          </p:cNvPr>
          <p:cNvSpPr/>
          <p:nvPr/>
        </p:nvSpPr>
        <p:spPr>
          <a:xfrm>
            <a:off x="9807191" y="3115640"/>
            <a:ext cx="1001114" cy="421008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4FAAAFB-0033-9D68-37EB-8E99F4ECDEE6}"/>
              </a:ext>
            </a:extLst>
          </p:cNvPr>
          <p:cNvSpPr txBox="1"/>
          <p:nvPr/>
        </p:nvSpPr>
        <p:spPr>
          <a:xfrm>
            <a:off x="10801123" y="3167316"/>
            <a:ext cx="675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-60%</a:t>
            </a:r>
          </a:p>
        </p:txBody>
      </p:sp>
      <p:sp>
        <p:nvSpPr>
          <p:cNvPr id="35" name="Arrow: U-Turn 34">
            <a:extLst>
              <a:ext uri="{FF2B5EF4-FFF2-40B4-BE49-F238E27FC236}">
                <a16:creationId xmlns:a16="http://schemas.microsoft.com/office/drawing/2014/main" id="{C941454A-D0A6-C58C-3912-8FCA0D22AB24}"/>
              </a:ext>
            </a:extLst>
          </p:cNvPr>
          <p:cNvSpPr/>
          <p:nvPr/>
        </p:nvSpPr>
        <p:spPr>
          <a:xfrm>
            <a:off x="2813164" y="4804229"/>
            <a:ext cx="5762171" cy="348343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944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5EEB7ED-F476-438F-9A63-15E46B8874D9}"/>
              </a:ext>
            </a:extLst>
          </p:cNvPr>
          <p:cNvSpPr txBox="1"/>
          <p:nvPr/>
        </p:nvSpPr>
        <p:spPr>
          <a:xfrm>
            <a:off x="5205790" y="4402667"/>
            <a:ext cx="807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-4.4%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9992684-9CD8-788E-FDF7-77E12D3AD139}"/>
              </a:ext>
            </a:extLst>
          </p:cNvPr>
          <p:cNvSpPr txBox="1"/>
          <p:nvPr/>
        </p:nvSpPr>
        <p:spPr>
          <a:xfrm>
            <a:off x="2564191" y="5457371"/>
            <a:ext cx="66281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2019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877F07C-CD52-1869-C1AA-C860CC81E699}"/>
              </a:ext>
            </a:extLst>
          </p:cNvPr>
          <p:cNvSpPr txBox="1"/>
          <p:nvPr/>
        </p:nvSpPr>
        <p:spPr>
          <a:xfrm>
            <a:off x="8319106" y="5457371"/>
            <a:ext cx="66281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661849570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LightSeedRightStep">
      <a:dk1>
        <a:srgbClr val="000000"/>
      </a:dk1>
      <a:lt1>
        <a:srgbClr val="FFFFFF"/>
      </a:lt1>
      <a:dk2>
        <a:srgbClr val="1E362C"/>
      </a:dk2>
      <a:lt2>
        <a:srgbClr val="E2E3E8"/>
      </a:lt2>
      <a:accent1>
        <a:srgbClr val="AAA081"/>
      </a:accent1>
      <a:accent2>
        <a:srgbClr val="9CA671"/>
      </a:accent2>
      <a:accent3>
        <a:srgbClr val="90A87F"/>
      </a:accent3>
      <a:accent4>
        <a:srgbClr val="76AD77"/>
      </a:accent4>
      <a:accent5>
        <a:srgbClr val="81AB93"/>
      </a:accent5>
      <a:accent6>
        <a:srgbClr val="74AAA2"/>
      </a:accent6>
      <a:hlink>
        <a:srgbClr val="6979AE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3020</TotalTime>
  <Words>13</Words>
  <Application>Microsoft Macintosh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Gill Sans Nova</vt:lpstr>
      <vt:lpstr>ConfettiVTI</vt:lpstr>
      <vt:lpstr>GB Energy Market Price Analysis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Ajay Addala</dc:creator>
  <cp:lastModifiedBy>Tanay Rajesh Dangaich</cp:lastModifiedBy>
  <cp:revision>11</cp:revision>
  <dcterms:created xsi:type="dcterms:W3CDTF">2023-04-13T02:22:28Z</dcterms:created>
  <dcterms:modified xsi:type="dcterms:W3CDTF">2023-06-06T16:23:31Z</dcterms:modified>
</cp:coreProperties>
</file>

<file path=docProps/thumbnail.jpeg>
</file>